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7" r:id="rId2"/>
    <p:sldId id="258" r:id="rId3"/>
  </p:sldIdLst>
  <p:sldSz cx="5400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/>
    <p:restoredTop sz="94694"/>
  </p:normalViewPr>
  <p:slideViewPr>
    <p:cSldViewPr snapToGrid="0">
      <p:cViewPr>
        <p:scale>
          <a:sx n="159" d="100"/>
          <a:sy n="159" d="100"/>
        </p:scale>
        <p:origin x="276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65120CE-F293-9BCE-0E00-4FC458CEE8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3175"/>
            <a:ext cx="53975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5F1962C-6852-CF7F-3B11-5A9439E9F4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" y="3175"/>
            <a:ext cx="53975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6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CEA9-CAED-9741-9F83-A8270BB49BF6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8015-EC18-6248-9AD0-8EF4042B3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3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3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16C151-CCD6-6F70-E816-40375B31028F}"/>
              </a:ext>
            </a:extLst>
          </p:cNvPr>
          <p:cNvSpPr txBox="1"/>
          <p:nvPr/>
        </p:nvSpPr>
        <p:spPr>
          <a:xfrm>
            <a:off x="2543582" y="3192652"/>
            <a:ext cx="648798" cy="276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2214818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2</Words>
  <Application>Microsoft Macintosh PowerPoint</Application>
  <PresentationFormat>Personnalisé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Just Happiness</cp:lastModifiedBy>
  <cp:revision>5</cp:revision>
  <dcterms:created xsi:type="dcterms:W3CDTF">2023-05-12T10:44:03Z</dcterms:created>
  <dcterms:modified xsi:type="dcterms:W3CDTF">2023-08-21T14:52:24Z</dcterms:modified>
</cp:coreProperties>
</file>