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sldIdLst>
    <p:sldId id="256" r:id="rId2"/>
    <p:sldId id="257" r:id="rId3"/>
  </p:sldIdLst>
  <p:sldSz cx="1079976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1"/>
  </p:normalViewPr>
  <p:slideViewPr>
    <p:cSldViewPr snapToGrid="0">
      <p:cViewPr varScale="1">
        <p:scale>
          <a:sx n="92" d="100"/>
          <a:sy n="92" d="100"/>
        </p:scale>
        <p:origin x="9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210A8307-A6B0-35F0-944A-CE4EFBBDEF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10799763" cy="75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59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0CE27D94-E15E-147F-FCFC-63D64FF023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10799763" cy="75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978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402484"/>
            <a:ext cx="9314796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2012414"/>
            <a:ext cx="9314796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7006700"/>
            <a:ext cx="242994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7006700"/>
            <a:ext cx="36449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7006700"/>
            <a:ext cx="242994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449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0" r:id="rId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02A9E70-B2A6-67C4-D2E9-7E5E13AA9D9A}"/>
              </a:ext>
            </a:extLst>
          </p:cNvPr>
          <p:cNvSpPr txBox="1"/>
          <p:nvPr/>
        </p:nvSpPr>
        <p:spPr>
          <a:xfrm>
            <a:off x="4333081" y="6969485"/>
            <a:ext cx="2133600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LOGO COLLECTIVITÉ</a:t>
            </a:r>
          </a:p>
        </p:txBody>
      </p:sp>
    </p:spTree>
    <p:extLst>
      <p:ext uri="{BB962C8B-B14F-4D97-AF65-F5344CB8AC3E}">
        <p14:creationId xmlns:p14="http://schemas.microsoft.com/office/powerpoint/2010/main" val="3170414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29608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</TotalTime>
  <Words>2</Words>
  <Application>Microsoft Office PowerPoint</Application>
  <PresentationFormat>Personnalisé</PresentationFormat>
  <Paragraphs>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FORMISYN, Valérie (ARS-ARA)</cp:lastModifiedBy>
  <cp:revision>1</cp:revision>
  <dcterms:created xsi:type="dcterms:W3CDTF">2023-05-14T22:22:06Z</dcterms:created>
  <dcterms:modified xsi:type="dcterms:W3CDTF">2023-05-15T08:19:03Z</dcterms:modified>
</cp:coreProperties>
</file>