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3" r:id="rId2"/>
    <p:sldId id="264" r:id="rId3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2" d="100"/>
          <a:sy n="42" d="100"/>
        </p:scale>
        <p:origin x="237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7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528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768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1383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2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55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12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945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08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37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08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6A8F14-A54C-44A0-A54D-EF9EEE444E12}" type="datetimeFigureOut">
              <a:rPr lang="fr-FR" smtClean="0"/>
              <a:t>16/03/2026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6418BF-5E75-4985-8F0E-E638D08DC9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3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358B8E-19C6-FCAF-93CD-A2FECC50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964B22A-2969-5190-45F7-FD3082D29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0691813" cy="15120321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FC3E27E-6AF0-C1FF-3188-D6AB448F278B}"/>
              </a:ext>
            </a:extLst>
          </p:cNvPr>
          <p:cNvSpPr txBox="1"/>
          <p:nvPr/>
        </p:nvSpPr>
        <p:spPr>
          <a:xfrm>
            <a:off x="5116749" y="14474757"/>
            <a:ext cx="1264596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189076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D08F3B-12A6-575F-8874-7AFFE9FF1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CA1E627-309B-DF33-2C14-5D5776849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0691126" cy="1511935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C60BFEC-62F0-DECC-EFD1-85F9F29DDDA6}"/>
              </a:ext>
            </a:extLst>
          </p:cNvPr>
          <p:cNvSpPr txBox="1"/>
          <p:nvPr/>
        </p:nvSpPr>
        <p:spPr>
          <a:xfrm>
            <a:off x="5116749" y="14474757"/>
            <a:ext cx="1264596" cy="369332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Votre logo</a:t>
            </a:r>
          </a:p>
        </p:txBody>
      </p:sp>
    </p:spTree>
    <p:extLst>
      <p:ext uri="{BB962C8B-B14F-4D97-AF65-F5344CB8AC3E}">
        <p14:creationId xmlns:p14="http://schemas.microsoft.com/office/powerpoint/2010/main" val="22362146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4</Words>
  <Application>Microsoft Office PowerPoint</Application>
  <PresentationFormat>Personnalisé</PresentationFormat>
  <Paragraphs>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PALACIOS, Pauline (ARS-ARA)</dc:creator>
  <cp:lastModifiedBy>PALACIOS, Pauline (ARS-ARA)</cp:lastModifiedBy>
  <cp:revision>10</cp:revision>
  <dcterms:created xsi:type="dcterms:W3CDTF">2026-01-15T15:28:43Z</dcterms:created>
  <dcterms:modified xsi:type="dcterms:W3CDTF">2026-03-16T08:45:52Z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094c1fb-3db8-4cce-b079-9b022302847f_Enabled">
    <vt:lpwstr>true</vt:lpwstr>
  </property>
  <property fmtid="{D5CDD505-2E9C-101B-9397-08002B2CF9AE}" pid="3" name="MSIP_Label_3094c1fb-3db8-4cce-b079-9b022302847f_SetDate">
    <vt:lpwstr>2026-01-15T15:53:47Z</vt:lpwstr>
  </property>
  <property fmtid="{D5CDD505-2E9C-101B-9397-08002B2CF9AE}" pid="4" name="MSIP_Label_3094c1fb-3db8-4cce-b079-9b022302847f_Method">
    <vt:lpwstr>Standard</vt:lpwstr>
  </property>
  <property fmtid="{D5CDD505-2E9C-101B-9397-08002B2CF9AE}" pid="5" name="MSIP_Label_3094c1fb-3db8-4cce-b079-9b022302847f_Name">
    <vt:lpwstr>[Prod v5] C1 - Standard</vt:lpwstr>
  </property>
  <property fmtid="{D5CDD505-2E9C-101B-9397-08002B2CF9AE}" pid="6" name="MSIP_Label_3094c1fb-3db8-4cce-b079-9b022302847f_SiteId">
    <vt:lpwstr>035e5292-5a25-4509-bb08-a555f7d31a8b</vt:lpwstr>
  </property>
  <property fmtid="{D5CDD505-2E9C-101B-9397-08002B2CF9AE}" pid="7" name="MSIP_Label_3094c1fb-3db8-4cce-b079-9b022302847f_ActionId">
    <vt:lpwstr>0a6747b3-a98b-4617-a617-d5fc7329977c</vt:lpwstr>
  </property>
  <property fmtid="{D5CDD505-2E9C-101B-9397-08002B2CF9AE}" pid="8" name="MSIP_Label_3094c1fb-3db8-4cce-b079-9b022302847f_ContentBits">
    <vt:lpwstr>0</vt:lpwstr>
  </property>
  <property fmtid="{D5CDD505-2E9C-101B-9397-08002B2CF9AE}" pid="9" name="MSIP_Label_3094c1fb-3db8-4cce-b079-9b022302847f_Tag">
    <vt:lpwstr>10, 3, 0, 1</vt:lpwstr>
  </property>
</Properties>
</file>