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53467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4" d="100"/>
          <a:sy n="84" d="100"/>
        </p:scale>
        <p:origin x="242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003" y="1237197"/>
            <a:ext cx="4544695" cy="2631887"/>
          </a:xfrm>
        </p:spPr>
        <p:txBody>
          <a:bodyPr anchor="b"/>
          <a:lstStyle>
            <a:lvl1pPr algn="ctr">
              <a:defRPr sz="350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338" y="3970580"/>
            <a:ext cx="4010025" cy="1825171"/>
          </a:xfrm>
        </p:spPr>
        <p:txBody>
          <a:bodyPr/>
          <a:lstStyle>
            <a:lvl1pPr marL="0" indent="0" algn="ctr">
              <a:buNone/>
              <a:defRPr sz="1403"/>
            </a:lvl1pPr>
            <a:lvl2pPr marL="267325" indent="0" algn="ctr">
              <a:buNone/>
              <a:defRPr sz="1169"/>
            </a:lvl2pPr>
            <a:lvl3pPr marL="534650" indent="0" algn="ctr">
              <a:buNone/>
              <a:defRPr sz="1052"/>
            </a:lvl3pPr>
            <a:lvl4pPr marL="801975" indent="0" algn="ctr">
              <a:buNone/>
              <a:defRPr sz="936"/>
            </a:lvl4pPr>
            <a:lvl5pPr marL="1069299" indent="0" algn="ctr">
              <a:buNone/>
              <a:defRPr sz="936"/>
            </a:lvl5pPr>
            <a:lvl6pPr marL="1336624" indent="0" algn="ctr">
              <a:buNone/>
              <a:defRPr sz="936"/>
            </a:lvl6pPr>
            <a:lvl7pPr marL="1603949" indent="0" algn="ctr">
              <a:buNone/>
              <a:defRPr sz="936"/>
            </a:lvl7pPr>
            <a:lvl8pPr marL="1871274" indent="0" algn="ctr">
              <a:buNone/>
              <a:defRPr sz="936"/>
            </a:lvl8pPr>
            <a:lvl9pPr marL="2138599" indent="0" algn="ctr">
              <a:buNone/>
              <a:defRPr sz="936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00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64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26233" y="402483"/>
            <a:ext cx="115288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586" y="402483"/>
            <a:ext cx="3391813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68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90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01" y="1884671"/>
            <a:ext cx="4611529" cy="3144614"/>
          </a:xfrm>
        </p:spPr>
        <p:txBody>
          <a:bodyPr anchor="b"/>
          <a:lstStyle>
            <a:lvl1pPr>
              <a:defRPr sz="350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801" y="5059035"/>
            <a:ext cx="4611529" cy="1653678"/>
          </a:xfrm>
        </p:spPr>
        <p:txBody>
          <a:bodyPr/>
          <a:lstStyle>
            <a:lvl1pPr marL="0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1pPr>
            <a:lvl2pPr marL="267325" indent="0">
              <a:buNone/>
              <a:defRPr sz="1169">
                <a:solidFill>
                  <a:schemeClr val="tx1">
                    <a:tint val="82000"/>
                  </a:schemeClr>
                </a:solidFill>
              </a:defRPr>
            </a:lvl2pPr>
            <a:lvl3pPr marL="534650" indent="0">
              <a:buNone/>
              <a:defRPr sz="1052">
                <a:solidFill>
                  <a:schemeClr val="tx1">
                    <a:tint val="82000"/>
                  </a:schemeClr>
                </a:solidFill>
              </a:defRPr>
            </a:lvl3pPr>
            <a:lvl4pPr marL="801975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4pPr>
            <a:lvl5pPr marL="1069299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5pPr>
            <a:lvl6pPr marL="1336624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6pPr>
            <a:lvl7pPr marL="1603949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7pPr>
            <a:lvl8pPr marL="1871274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8pPr>
            <a:lvl9pPr marL="2138599" indent="0">
              <a:buNone/>
              <a:defRPr sz="93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2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585" y="2012414"/>
            <a:ext cx="2272348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6767" y="2012414"/>
            <a:ext cx="2272348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56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82" y="402484"/>
            <a:ext cx="461152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283" y="1853171"/>
            <a:ext cx="2261904" cy="908210"/>
          </a:xfrm>
        </p:spPr>
        <p:txBody>
          <a:bodyPr anchor="b"/>
          <a:lstStyle>
            <a:lvl1pPr marL="0" indent="0">
              <a:buNone/>
              <a:defRPr sz="1403" b="1"/>
            </a:lvl1pPr>
            <a:lvl2pPr marL="267325" indent="0">
              <a:buNone/>
              <a:defRPr sz="1169" b="1"/>
            </a:lvl2pPr>
            <a:lvl3pPr marL="534650" indent="0">
              <a:buNone/>
              <a:defRPr sz="1052" b="1"/>
            </a:lvl3pPr>
            <a:lvl4pPr marL="801975" indent="0">
              <a:buNone/>
              <a:defRPr sz="936" b="1"/>
            </a:lvl4pPr>
            <a:lvl5pPr marL="1069299" indent="0">
              <a:buNone/>
              <a:defRPr sz="936" b="1"/>
            </a:lvl5pPr>
            <a:lvl6pPr marL="1336624" indent="0">
              <a:buNone/>
              <a:defRPr sz="936" b="1"/>
            </a:lvl6pPr>
            <a:lvl7pPr marL="1603949" indent="0">
              <a:buNone/>
              <a:defRPr sz="936" b="1"/>
            </a:lvl7pPr>
            <a:lvl8pPr marL="1871274" indent="0">
              <a:buNone/>
              <a:defRPr sz="936" b="1"/>
            </a:lvl8pPr>
            <a:lvl9pPr marL="2138599" indent="0">
              <a:buNone/>
              <a:defRPr sz="93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283" y="2761381"/>
            <a:ext cx="2261904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06767" y="1853171"/>
            <a:ext cx="2273044" cy="908210"/>
          </a:xfrm>
        </p:spPr>
        <p:txBody>
          <a:bodyPr anchor="b"/>
          <a:lstStyle>
            <a:lvl1pPr marL="0" indent="0">
              <a:buNone/>
              <a:defRPr sz="1403" b="1"/>
            </a:lvl1pPr>
            <a:lvl2pPr marL="267325" indent="0">
              <a:buNone/>
              <a:defRPr sz="1169" b="1"/>
            </a:lvl2pPr>
            <a:lvl3pPr marL="534650" indent="0">
              <a:buNone/>
              <a:defRPr sz="1052" b="1"/>
            </a:lvl3pPr>
            <a:lvl4pPr marL="801975" indent="0">
              <a:buNone/>
              <a:defRPr sz="936" b="1"/>
            </a:lvl4pPr>
            <a:lvl5pPr marL="1069299" indent="0">
              <a:buNone/>
              <a:defRPr sz="936" b="1"/>
            </a:lvl5pPr>
            <a:lvl6pPr marL="1336624" indent="0">
              <a:buNone/>
              <a:defRPr sz="936" b="1"/>
            </a:lvl6pPr>
            <a:lvl7pPr marL="1603949" indent="0">
              <a:buNone/>
              <a:defRPr sz="936" b="1"/>
            </a:lvl7pPr>
            <a:lvl8pPr marL="1871274" indent="0">
              <a:buNone/>
              <a:defRPr sz="936" b="1"/>
            </a:lvl8pPr>
            <a:lvl9pPr marL="2138599" indent="0">
              <a:buNone/>
              <a:defRPr sz="93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06767" y="2761381"/>
            <a:ext cx="2273044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41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03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05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82" y="503978"/>
            <a:ext cx="1724450" cy="1763924"/>
          </a:xfrm>
        </p:spPr>
        <p:txBody>
          <a:bodyPr anchor="b"/>
          <a:lstStyle>
            <a:lvl1pPr>
              <a:defRPr sz="187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3044" y="1088455"/>
            <a:ext cx="2706767" cy="5372269"/>
          </a:xfrm>
        </p:spPr>
        <p:txBody>
          <a:bodyPr/>
          <a:lstStyle>
            <a:lvl1pPr>
              <a:defRPr sz="1871"/>
            </a:lvl1pPr>
            <a:lvl2pPr>
              <a:defRPr sz="1637"/>
            </a:lvl2pPr>
            <a:lvl3pPr>
              <a:defRPr sz="1403"/>
            </a:lvl3pPr>
            <a:lvl4pPr>
              <a:defRPr sz="1169"/>
            </a:lvl4pPr>
            <a:lvl5pPr>
              <a:defRPr sz="1169"/>
            </a:lvl5pPr>
            <a:lvl6pPr>
              <a:defRPr sz="1169"/>
            </a:lvl6pPr>
            <a:lvl7pPr>
              <a:defRPr sz="1169"/>
            </a:lvl7pPr>
            <a:lvl8pPr>
              <a:defRPr sz="1169"/>
            </a:lvl8pPr>
            <a:lvl9pPr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82" y="2267902"/>
            <a:ext cx="1724450" cy="4201570"/>
          </a:xfrm>
        </p:spPr>
        <p:txBody>
          <a:bodyPr/>
          <a:lstStyle>
            <a:lvl1pPr marL="0" indent="0">
              <a:buNone/>
              <a:defRPr sz="936"/>
            </a:lvl1pPr>
            <a:lvl2pPr marL="267325" indent="0">
              <a:buNone/>
              <a:defRPr sz="819"/>
            </a:lvl2pPr>
            <a:lvl3pPr marL="534650" indent="0">
              <a:buNone/>
              <a:defRPr sz="702"/>
            </a:lvl3pPr>
            <a:lvl4pPr marL="801975" indent="0">
              <a:buNone/>
              <a:defRPr sz="585"/>
            </a:lvl4pPr>
            <a:lvl5pPr marL="1069299" indent="0">
              <a:buNone/>
              <a:defRPr sz="585"/>
            </a:lvl5pPr>
            <a:lvl6pPr marL="1336624" indent="0">
              <a:buNone/>
              <a:defRPr sz="585"/>
            </a:lvl6pPr>
            <a:lvl7pPr marL="1603949" indent="0">
              <a:buNone/>
              <a:defRPr sz="585"/>
            </a:lvl7pPr>
            <a:lvl8pPr marL="1871274" indent="0">
              <a:buNone/>
              <a:defRPr sz="585"/>
            </a:lvl8pPr>
            <a:lvl9pPr marL="2138599" indent="0">
              <a:buNone/>
              <a:defRPr sz="58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47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82" y="503978"/>
            <a:ext cx="1724450" cy="1763924"/>
          </a:xfrm>
        </p:spPr>
        <p:txBody>
          <a:bodyPr anchor="b"/>
          <a:lstStyle>
            <a:lvl1pPr>
              <a:defRPr sz="187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73044" y="1088455"/>
            <a:ext cx="2706767" cy="5372269"/>
          </a:xfrm>
        </p:spPr>
        <p:txBody>
          <a:bodyPr anchor="t"/>
          <a:lstStyle>
            <a:lvl1pPr marL="0" indent="0">
              <a:buNone/>
              <a:defRPr sz="1871"/>
            </a:lvl1pPr>
            <a:lvl2pPr marL="267325" indent="0">
              <a:buNone/>
              <a:defRPr sz="1637"/>
            </a:lvl2pPr>
            <a:lvl3pPr marL="534650" indent="0">
              <a:buNone/>
              <a:defRPr sz="1403"/>
            </a:lvl3pPr>
            <a:lvl4pPr marL="801975" indent="0">
              <a:buNone/>
              <a:defRPr sz="1169"/>
            </a:lvl4pPr>
            <a:lvl5pPr marL="1069299" indent="0">
              <a:buNone/>
              <a:defRPr sz="1169"/>
            </a:lvl5pPr>
            <a:lvl6pPr marL="1336624" indent="0">
              <a:buNone/>
              <a:defRPr sz="1169"/>
            </a:lvl6pPr>
            <a:lvl7pPr marL="1603949" indent="0">
              <a:buNone/>
              <a:defRPr sz="1169"/>
            </a:lvl7pPr>
            <a:lvl8pPr marL="1871274" indent="0">
              <a:buNone/>
              <a:defRPr sz="1169"/>
            </a:lvl8pPr>
            <a:lvl9pPr marL="2138599" indent="0">
              <a:buNone/>
              <a:defRPr sz="116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82" y="2267902"/>
            <a:ext cx="1724450" cy="4201570"/>
          </a:xfrm>
        </p:spPr>
        <p:txBody>
          <a:bodyPr/>
          <a:lstStyle>
            <a:lvl1pPr marL="0" indent="0">
              <a:buNone/>
              <a:defRPr sz="936"/>
            </a:lvl1pPr>
            <a:lvl2pPr marL="267325" indent="0">
              <a:buNone/>
              <a:defRPr sz="819"/>
            </a:lvl2pPr>
            <a:lvl3pPr marL="534650" indent="0">
              <a:buNone/>
              <a:defRPr sz="702"/>
            </a:lvl3pPr>
            <a:lvl4pPr marL="801975" indent="0">
              <a:buNone/>
              <a:defRPr sz="585"/>
            </a:lvl4pPr>
            <a:lvl5pPr marL="1069299" indent="0">
              <a:buNone/>
              <a:defRPr sz="585"/>
            </a:lvl5pPr>
            <a:lvl6pPr marL="1336624" indent="0">
              <a:buNone/>
              <a:defRPr sz="585"/>
            </a:lvl6pPr>
            <a:lvl7pPr marL="1603949" indent="0">
              <a:buNone/>
              <a:defRPr sz="585"/>
            </a:lvl7pPr>
            <a:lvl8pPr marL="1871274" indent="0">
              <a:buNone/>
              <a:defRPr sz="585"/>
            </a:lvl8pPr>
            <a:lvl9pPr marL="2138599" indent="0">
              <a:buNone/>
              <a:defRPr sz="58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64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586" y="402484"/>
            <a:ext cx="461152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586" y="2012414"/>
            <a:ext cx="461152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7585" y="7006700"/>
            <a:ext cx="12030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3831B-2CA7-4A19-AAA1-8F548FE237F7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1095" y="7006700"/>
            <a:ext cx="18045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76107" y="7006700"/>
            <a:ext cx="12030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84CD99-FE72-4F42-B1C4-F9D8EA68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44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34650" rtl="0" eaLnBrk="1" latinLnBrk="0" hangingPunct="1">
        <a:lnSpc>
          <a:spcPct val="90000"/>
        </a:lnSpc>
        <a:spcBef>
          <a:spcPct val="0"/>
        </a:spcBef>
        <a:buNone/>
        <a:defRPr sz="25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662" indent="-133662" algn="l" defTabSz="53465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1pPr>
      <a:lvl2pPr marL="400987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668312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3pPr>
      <a:lvl4pPr marL="935637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4pPr>
      <a:lvl5pPr marL="1202962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5pPr>
      <a:lvl6pPr marL="1470287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737611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2004936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2272261" indent="-133662" algn="l" defTabSz="534650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1pPr>
      <a:lvl2pPr marL="267325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34650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3pPr>
      <a:lvl4pPr marL="801975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4pPr>
      <a:lvl5pPr marL="1069299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5pPr>
      <a:lvl6pPr marL="1336624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603949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1871274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2138599" algn="l" defTabSz="534650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01F58-CB8F-72BE-A11C-5E3709AEE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5097E2-108D-B625-BDFE-BB89AD919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68A783-C042-5596-121B-C6180763C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" y="0"/>
            <a:ext cx="534448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6B117-DFAB-2AFB-4735-A859C30E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3CFBB0E-E681-1160-C72D-E67EC9A9A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350488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2662D-F825-BA61-0F15-C812006C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518AD3-B37F-5874-89C2-ADCA2C463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760165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22CB-2BEB-235A-B06E-EA948309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123959-039B-11C6-740C-7C8233D7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137495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D7C49-3769-9251-A2AD-0C8E9E25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ECF526-0C96-7EB2-C172-BBE0792C8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277513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CE207-2644-5B7F-0C34-6C89837A1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51E9C9-F71B-1EE3-E719-3F523F9F6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95302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9A652-088D-B991-46AB-8BFE133D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AD36B8-DCE2-E3C0-229B-464F5D4B5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3106094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1DE4C-E297-484F-4F28-31294CF9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3429F1-76B1-EF72-C465-B7604741A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126640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7390D-A06F-69BC-FE24-FDDEDE80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4EC37E-A955-E5FC-EF1C-88EEB6F02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702376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2099-2DAF-B58E-6DD8-ACE8C3A7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522A22-10F3-5F6D-FD30-A616413DE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6700" cy="7562808"/>
          </a:xfrm>
        </p:spPr>
      </p:pic>
    </p:spTree>
    <p:extLst>
      <p:ext uri="{BB962C8B-B14F-4D97-AF65-F5344CB8AC3E}">
        <p14:creationId xmlns:p14="http://schemas.microsoft.com/office/powerpoint/2010/main" val="421193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C7226-C48F-5A31-1F1E-1076A44E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44B66F-3760-03FA-F5F5-3FEE5428F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193080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BA266-04B0-1C79-9EC4-550AE3E7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2915E0-D3D8-537F-B7F6-44A164E0A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10504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3280A-DC47-950E-9D7D-CA7A14AC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097927-D875-62FD-45DD-096387CD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23710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FED89-E7C8-65B2-8788-8D0C6D43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0D0E71-723B-C1D0-822F-FD8748671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198715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A2BFA-7615-AA86-CDEB-7583A787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B87F0A-7732-FCFE-4748-C695FFBF8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212121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458D1F-BBF1-D02C-CD2C-230E1D673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6EAEA8-458C-6F2A-7FD2-DE1BA9071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237492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921EC-8549-94CC-A48F-5DDD79CF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1F4FF5-055B-7C04-0916-DFD99D3CF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76702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8B9F5-D853-F2B1-BE8C-63FEC88D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6BE22E-BD44-8A64-F2D3-1772291FE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177925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FB979-079F-EB7A-24AF-41AE0F3C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7F5D3A-87DF-1F0D-8354-D2384DAFF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231323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AA242-6264-8C9D-31B9-A8B43C82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A2DF78-DEAC-4C6F-BBEC-B8CB7D1EA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191121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1584E-1CEA-92D2-57EB-94582D1D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38B1D1-A9F2-38E3-6391-21026F143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4485" cy="7559675"/>
          </a:xfrm>
        </p:spPr>
      </p:pic>
    </p:spTree>
    <p:extLst>
      <p:ext uri="{BB962C8B-B14F-4D97-AF65-F5344CB8AC3E}">
        <p14:creationId xmlns:p14="http://schemas.microsoft.com/office/powerpoint/2010/main" val="2090272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24848-CEA2-AB92-AEDC-C1D69B9D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6ED226-A82D-36BD-72D8-A2093F2C8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6700" cy="7562809"/>
          </a:xfrm>
        </p:spPr>
      </p:pic>
    </p:spTree>
    <p:extLst>
      <p:ext uri="{BB962C8B-B14F-4D97-AF65-F5344CB8AC3E}">
        <p14:creationId xmlns:p14="http://schemas.microsoft.com/office/powerpoint/2010/main" val="40954980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</TotalTime>
  <Words>0</Words>
  <Application>Microsoft Office PowerPoint</Application>
  <PresentationFormat>Personnalisé</PresentationFormat>
  <Paragraphs>0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PALACIOS, Pauline (ARS-ARA)</dc:creator>
  <cp:lastModifiedBy>PALACIOS, Pauline (ARS-ARA)</cp:lastModifiedBy>
  <cp:revision>8</cp:revision>
  <dcterms:created xsi:type="dcterms:W3CDTF">2026-01-16T13:29:38Z</dcterms:created>
  <dcterms:modified xsi:type="dcterms:W3CDTF">2026-01-20T13:17:15Z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094c1fb-3db8-4cce-b079-9b022302847f_Enabled">
    <vt:lpwstr>true</vt:lpwstr>
  </property>
  <property fmtid="{D5CDD505-2E9C-101B-9397-08002B2CF9AE}" pid="3" name="MSIP_Label_3094c1fb-3db8-4cce-b079-9b022302847f_SetDate">
    <vt:lpwstr>2026-01-16T13:30:40Z</vt:lpwstr>
  </property>
  <property fmtid="{D5CDD505-2E9C-101B-9397-08002B2CF9AE}" pid="4" name="MSIP_Label_3094c1fb-3db8-4cce-b079-9b022302847f_Method">
    <vt:lpwstr>Standard</vt:lpwstr>
  </property>
  <property fmtid="{D5CDD505-2E9C-101B-9397-08002B2CF9AE}" pid="5" name="MSIP_Label_3094c1fb-3db8-4cce-b079-9b022302847f_Name">
    <vt:lpwstr>[Prod v5] C1 - Standard</vt:lpwstr>
  </property>
  <property fmtid="{D5CDD505-2E9C-101B-9397-08002B2CF9AE}" pid="6" name="MSIP_Label_3094c1fb-3db8-4cce-b079-9b022302847f_SiteId">
    <vt:lpwstr>035e5292-5a25-4509-bb08-a555f7d31a8b</vt:lpwstr>
  </property>
  <property fmtid="{D5CDD505-2E9C-101B-9397-08002B2CF9AE}" pid="7" name="MSIP_Label_3094c1fb-3db8-4cce-b079-9b022302847f_ActionId">
    <vt:lpwstr>e9d9e7e6-d050-4a56-89e9-9726b72360ab</vt:lpwstr>
  </property>
  <property fmtid="{D5CDD505-2E9C-101B-9397-08002B2CF9AE}" pid="8" name="MSIP_Label_3094c1fb-3db8-4cce-b079-9b022302847f_ContentBits">
    <vt:lpwstr>0</vt:lpwstr>
  </property>
  <property fmtid="{D5CDD505-2E9C-101B-9397-08002B2CF9AE}" pid="9" name="MSIP_Label_3094c1fb-3db8-4cce-b079-9b022302847f_Tag">
    <vt:lpwstr>10, 3, 0, 1</vt:lpwstr>
  </property>
</Properties>
</file>