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/>
    <p:restoredTop sz="94694"/>
  </p:normalViewPr>
  <p:slideViewPr>
    <p:cSldViewPr snapToGrid="0">
      <p:cViewPr varScale="1">
        <p:scale>
          <a:sx n="77" d="100"/>
          <a:sy n="77" d="100"/>
        </p:scale>
        <p:origin x="36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D9F3AE5-A739-7AF7-46AE-E6A84DCC1B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9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CEA9-CAED-9741-9F83-A8270BB49BF6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8015-EC18-6248-9AD0-8EF4042B3E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50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91D0D-A92C-64AC-6107-1993C274B6DE}"/>
              </a:ext>
            </a:extLst>
          </p:cNvPr>
          <p:cNvSpPr txBox="1"/>
          <p:nvPr/>
        </p:nvSpPr>
        <p:spPr>
          <a:xfrm>
            <a:off x="3867831" y="646949"/>
            <a:ext cx="1540186" cy="6364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768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14923610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</TotalTime>
  <Words>2</Words>
  <Application>Microsoft Macintosh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Just Happiness</cp:lastModifiedBy>
  <cp:revision>3</cp:revision>
  <dcterms:created xsi:type="dcterms:W3CDTF">2023-05-12T10:44:03Z</dcterms:created>
  <dcterms:modified xsi:type="dcterms:W3CDTF">2023-08-21T14:47:00Z</dcterms:modified>
</cp:coreProperties>
</file>