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7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0"/>
    <p:restoredTop sz="94672"/>
  </p:normalViewPr>
  <p:slideViewPr>
    <p:cSldViewPr snapToGrid="0">
      <p:cViewPr varScale="1">
        <p:scale>
          <a:sx n="80" d="100"/>
          <a:sy n="80" d="100"/>
        </p:scale>
        <p:origin x="47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CEB4A9EF-CE17-8F50-4FAC-04ECDCC577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2052"/>
            <a:ext cx="10690361" cy="15121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73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0CEA9-CAED-9741-9F83-A8270BB49BF6}" type="datetimeFigureOut">
              <a:rPr lang="fr-FR" smtClean="0"/>
              <a:t>21/08/2023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88015-EC18-6248-9AD0-8EF4042B3E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87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1591D0D-A92C-64AC-6107-1993C274B6DE}"/>
              </a:ext>
            </a:extLst>
          </p:cNvPr>
          <p:cNvSpPr txBox="1"/>
          <p:nvPr/>
        </p:nvSpPr>
        <p:spPr>
          <a:xfrm>
            <a:off x="5470358" y="913837"/>
            <a:ext cx="2178318" cy="86177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500" dirty="0"/>
              <a:t>LOGO COLLECTIVITÉ</a:t>
            </a:r>
          </a:p>
        </p:txBody>
      </p:sp>
    </p:spTree>
    <p:extLst>
      <p:ext uri="{BB962C8B-B14F-4D97-AF65-F5344CB8AC3E}">
        <p14:creationId xmlns:p14="http://schemas.microsoft.com/office/powerpoint/2010/main" val="14923610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</TotalTime>
  <Words>2</Words>
  <Application>Microsoft Macintosh PowerPoint</Application>
  <PresentationFormat>Personnalisé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Just Happiness</cp:lastModifiedBy>
  <cp:revision>2</cp:revision>
  <dcterms:created xsi:type="dcterms:W3CDTF">2023-05-12T10:44:03Z</dcterms:created>
  <dcterms:modified xsi:type="dcterms:W3CDTF">2023-08-21T14:42:12Z</dcterms:modified>
</cp:coreProperties>
</file>