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  <p:sldId id="256" r:id="rId3"/>
    <p:sldId id="258" r:id="rId4"/>
    <p:sldId id="259" r:id="rId5"/>
    <p:sldId id="260" r:id="rId6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687"/>
  </p:normalViewPr>
  <p:slideViewPr>
    <p:cSldViewPr snapToGrid="0">
      <p:cViewPr varScale="1">
        <p:scale>
          <a:sx n="66" d="100"/>
          <a:sy n="66" d="100"/>
        </p:scale>
        <p:origin x="23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8415DA3B-4B47-3151-74FA-3AC8C450CF7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48" y="-1"/>
            <a:ext cx="7557527" cy="1069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135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DDEB6996-792F-25A9-C4F5-631A9A8DC0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48" y="-1"/>
            <a:ext cx="7557527" cy="1069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649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FD4E2FE7-FAFE-C496-140B-8AAB43CC30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48" y="-1"/>
            <a:ext cx="7557527" cy="1069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710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C9E274A6-C972-E987-423A-F6FE04796A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48" y="-1"/>
            <a:ext cx="7557527" cy="1069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020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A5954383-7E78-C526-E783-E9285CC761A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48" y="-1"/>
            <a:ext cx="7557527" cy="1069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08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0CEA9-CAED-9741-9F83-A8270BB49BF6}" type="datetimeFigureOut">
              <a:rPr lang="fr-FR" smtClean="0"/>
              <a:t>15/05/2023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88015-EC18-6248-9AD0-8EF4042B3E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755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5" r:id="rId3"/>
    <p:sldLayoutId id="2147483676" r:id="rId4"/>
    <p:sldLayoutId id="2147483677" r:id="rId5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1591D0D-A92C-64AC-6107-1993C274B6DE}"/>
              </a:ext>
            </a:extLst>
          </p:cNvPr>
          <p:cNvSpPr txBox="1"/>
          <p:nvPr/>
        </p:nvSpPr>
        <p:spPr>
          <a:xfrm>
            <a:off x="495300" y="10039350"/>
            <a:ext cx="2133600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LOGO COLLECTIVITÉ</a:t>
            </a:r>
          </a:p>
        </p:txBody>
      </p:sp>
    </p:spTree>
    <p:extLst>
      <p:ext uri="{BB962C8B-B14F-4D97-AF65-F5344CB8AC3E}">
        <p14:creationId xmlns:p14="http://schemas.microsoft.com/office/powerpoint/2010/main" val="1492361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4F202E-D3BF-D95F-7F4C-9A687E9E0B4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566976" y="1749795"/>
            <a:ext cx="6425724" cy="3722335"/>
          </a:xfrm>
        </p:spPr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E473AA8-A26D-A812-1A86-00BE2A7D871E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944960" y="5615678"/>
            <a:ext cx="5669756" cy="2581379"/>
          </a:xfrm>
        </p:spPr>
        <p:txBody>
          <a:bodyPr/>
          <a:lstStyle/>
          <a:p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C28499E-61D5-3651-0A66-D2D3C3EE5A15}"/>
              </a:ext>
            </a:extLst>
          </p:cNvPr>
          <p:cNvSpPr txBox="1"/>
          <p:nvPr/>
        </p:nvSpPr>
        <p:spPr>
          <a:xfrm>
            <a:off x="495300" y="10039350"/>
            <a:ext cx="2133600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LOGO COLLECTIVITÉ</a:t>
            </a:r>
          </a:p>
        </p:txBody>
      </p:sp>
    </p:spTree>
    <p:extLst>
      <p:ext uri="{BB962C8B-B14F-4D97-AF65-F5344CB8AC3E}">
        <p14:creationId xmlns:p14="http://schemas.microsoft.com/office/powerpoint/2010/main" val="1588973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51D5BD3-19D2-9958-2124-0E5618CADA34}"/>
              </a:ext>
            </a:extLst>
          </p:cNvPr>
          <p:cNvSpPr txBox="1"/>
          <p:nvPr/>
        </p:nvSpPr>
        <p:spPr>
          <a:xfrm>
            <a:off x="495300" y="10039350"/>
            <a:ext cx="2133600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LOGO COLLECTIVITÉ</a:t>
            </a:r>
          </a:p>
        </p:txBody>
      </p:sp>
    </p:spTree>
    <p:extLst>
      <p:ext uri="{BB962C8B-B14F-4D97-AF65-F5344CB8AC3E}">
        <p14:creationId xmlns:p14="http://schemas.microsoft.com/office/powerpoint/2010/main" val="897598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F7B743F-07B3-3E2F-AD7E-199E8C81DC52}"/>
              </a:ext>
            </a:extLst>
          </p:cNvPr>
          <p:cNvSpPr txBox="1"/>
          <p:nvPr/>
        </p:nvSpPr>
        <p:spPr>
          <a:xfrm>
            <a:off x="495300" y="10039350"/>
            <a:ext cx="2133600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LOGO COLLECTIVITÉ</a:t>
            </a:r>
          </a:p>
        </p:txBody>
      </p:sp>
    </p:spTree>
    <p:extLst>
      <p:ext uri="{BB962C8B-B14F-4D97-AF65-F5344CB8AC3E}">
        <p14:creationId xmlns:p14="http://schemas.microsoft.com/office/powerpoint/2010/main" val="2033956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951B7D2-2DF3-AA24-3078-22BEC779CFF2}"/>
              </a:ext>
            </a:extLst>
          </p:cNvPr>
          <p:cNvSpPr txBox="1"/>
          <p:nvPr/>
        </p:nvSpPr>
        <p:spPr>
          <a:xfrm>
            <a:off x="495300" y="10039350"/>
            <a:ext cx="2133600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LOGO COLLECTIVITÉ</a:t>
            </a:r>
          </a:p>
        </p:txBody>
      </p:sp>
    </p:spTree>
    <p:extLst>
      <p:ext uri="{BB962C8B-B14F-4D97-AF65-F5344CB8AC3E}">
        <p14:creationId xmlns:p14="http://schemas.microsoft.com/office/powerpoint/2010/main" val="1287843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21</TotalTime>
  <Words>10</Words>
  <Application>Microsoft Office PowerPoint</Application>
  <PresentationFormat>Personnalisé</PresentationFormat>
  <Paragraphs>5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FORMISYN, Valérie (ARS-ARA)</cp:lastModifiedBy>
  <cp:revision>1</cp:revision>
  <dcterms:created xsi:type="dcterms:W3CDTF">2023-05-12T10:44:03Z</dcterms:created>
  <dcterms:modified xsi:type="dcterms:W3CDTF">2023-05-15T08:13:15Z</dcterms:modified>
</cp:coreProperties>
</file>